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4"/>
      <p:bold r:id="rId5"/>
    </p:embeddedFont>
    <p:embeddedFont>
      <p:font typeface="EB Garamond" panose="00000500000000000000" pitchFamily="2" charset="0"/>
      <p:regular r:id="rId6"/>
      <p:bold r:id="rId7"/>
      <p:italic r:id="rId8"/>
      <p:boldItalic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165" y="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3c45170eb8_1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3c45170eb8_1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 background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325492" y="304925"/>
            <a:ext cx="4511142" cy="4526109"/>
            <a:chOff x="2316267" y="304925"/>
            <a:chExt cx="4511142" cy="4526109"/>
          </a:xfrm>
        </p:grpSpPr>
        <p:sp>
          <p:nvSpPr>
            <p:cNvPr id="52" name="Google Shape;52;p13"/>
            <p:cNvSpPr/>
            <p:nvPr/>
          </p:nvSpPr>
          <p:spPr>
            <a:xfrm>
              <a:off x="2550175" y="541175"/>
              <a:ext cx="4043700" cy="4053600"/>
            </a:xfrm>
            <a:prstGeom prst="snip2DiagRect">
              <a:avLst>
                <a:gd name="adj1" fmla="val 0"/>
                <a:gd name="adj2" fmla="val 8729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dist="9525" algn="bl" rotWithShape="0">
                <a:srgbClr val="000000">
                  <a:alpha val="6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2626375" y="6173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4" name="Google Shape;54;p13"/>
            <p:cNvSpPr/>
            <p:nvPr/>
          </p:nvSpPr>
          <p:spPr>
            <a:xfrm rot="10800000">
              <a:off x="2841625" y="811975"/>
              <a:ext cx="3676062" cy="3706600"/>
            </a:xfrm>
            <a:custGeom>
              <a:avLst/>
              <a:gdLst/>
              <a:ahLst/>
              <a:cxnLst/>
              <a:rect l="l" t="t" r="r" b="b"/>
              <a:pathLst>
                <a:path w="308783" h="148264" extrusionOk="0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w="28575" cap="flat" cmpd="dbl">
              <a:solidFill>
                <a:srgbClr val="B0C6D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pic>
          <p:nvPicPr>
            <p:cNvPr id="55" name="Google Shape;55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2700667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6290608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7" name="Google Shape;57;p13"/>
          <p:cNvGrpSpPr/>
          <p:nvPr/>
        </p:nvGrpSpPr>
        <p:grpSpPr>
          <a:xfrm>
            <a:off x="796444" y="1424044"/>
            <a:ext cx="277537" cy="277654"/>
            <a:chOff x="1191725" y="238125"/>
            <a:chExt cx="5236550" cy="5238750"/>
          </a:xfrm>
        </p:grpSpPr>
        <p:sp>
          <p:nvSpPr>
            <p:cNvPr id="58" name="Google Shape;58;p13"/>
            <p:cNvSpPr/>
            <p:nvPr/>
          </p:nvSpPr>
          <p:spPr>
            <a:xfrm>
              <a:off x="2218800" y="1278375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2227575" y="3429300"/>
              <a:ext cx="1002925" cy="1018300"/>
            </a:xfrm>
            <a:custGeom>
              <a:avLst/>
              <a:gdLst/>
              <a:ahLst/>
              <a:cxnLst/>
              <a:rect l="l" t="t" r="r" b="b"/>
              <a:pathLst>
                <a:path w="40117" h="40732" extrusionOk="0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4385100" y="1267400"/>
              <a:ext cx="1005125" cy="1020500"/>
            </a:xfrm>
            <a:custGeom>
              <a:avLst/>
              <a:gdLst/>
              <a:ahLst/>
              <a:cxnLst/>
              <a:rect l="l" t="t" r="r" b="b"/>
              <a:pathLst>
                <a:path w="40205" h="40820" extrusionOk="0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4380700" y="3435900"/>
              <a:ext cx="1018300" cy="1002925"/>
            </a:xfrm>
            <a:custGeom>
              <a:avLst/>
              <a:gdLst/>
              <a:ahLst/>
              <a:cxnLst/>
              <a:rect l="l" t="t" r="r" b="b"/>
              <a:pathLst>
                <a:path w="40732" h="40117" extrusionOk="0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1191725" y="238125"/>
              <a:ext cx="5236550" cy="5238750"/>
            </a:xfrm>
            <a:custGeom>
              <a:avLst/>
              <a:gdLst/>
              <a:ahLst/>
              <a:cxnLst/>
              <a:rect l="l" t="t" r="r" b="b"/>
              <a:pathLst>
                <a:path w="209462" h="209550" extrusionOk="0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796450" y="845975"/>
            <a:ext cx="35535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796450" y="1792325"/>
            <a:ext cx="3553500" cy="24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90125" y="461825"/>
            <a:ext cx="2852476" cy="3945577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>
            <a:spLocks noGrp="1"/>
          </p:cNvSpPr>
          <p:nvPr>
            <p:ph type="title" idx="4294967295"/>
          </p:nvPr>
        </p:nvSpPr>
        <p:spPr>
          <a:xfrm>
            <a:off x="5634875" y="385625"/>
            <a:ext cx="3045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20">
                <a:latin typeface="Amatic SC"/>
                <a:ea typeface="Amatic SC"/>
                <a:cs typeface="Amatic SC"/>
                <a:sym typeface="Amatic SC"/>
              </a:rPr>
              <a:t>Global Travel Explorer</a:t>
            </a:r>
            <a:endParaRPr sz="292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72" name="Google Shape;72;p14"/>
          <p:cNvSpPr txBox="1"/>
          <p:nvPr/>
        </p:nvSpPr>
        <p:spPr>
          <a:xfrm rot="-5400000">
            <a:off x="1946625" y="705125"/>
            <a:ext cx="8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Africa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3" name="Google Shape;73;p14"/>
          <p:cNvSpPr txBox="1"/>
          <p:nvPr/>
        </p:nvSpPr>
        <p:spPr>
          <a:xfrm rot="-5400000">
            <a:off x="8247075" y="2371650"/>
            <a:ext cx="8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Asia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4" name="Google Shape;74;p14"/>
          <p:cNvSpPr txBox="1"/>
          <p:nvPr/>
        </p:nvSpPr>
        <p:spPr>
          <a:xfrm rot="-5400000">
            <a:off x="8247075" y="1542438"/>
            <a:ext cx="88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Europe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5" name="Google Shape;75;p14"/>
          <p:cNvSpPr txBox="1"/>
          <p:nvPr/>
        </p:nvSpPr>
        <p:spPr>
          <a:xfrm rot="-5400000">
            <a:off x="8311750" y="3191675"/>
            <a:ext cx="8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North America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6" name="Google Shape;76;p14"/>
          <p:cNvSpPr txBox="1"/>
          <p:nvPr/>
        </p:nvSpPr>
        <p:spPr>
          <a:xfrm rot="-5400000">
            <a:off x="8311750" y="4006175"/>
            <a:ext cx="8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South America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5761600" y="3671975"/>
            <a:ext cx="27885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latin typeface="EB Garamond"/>
                <a:ea typeface="EB Garamond"/>
                <a:cs typeface="EB Garamond"/>
                <a:sym typeface="EB Garamond"/>
              </a:rPr>
              <a:t>Global Travel Explorer is a program that helps an indecisive user choose a destination to travel to in the world with just two simple decisions.</a:t>
            </a:r>
            <a:endParaRPr sz="115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0" y="4804800"/>
            <a:ext cx="2527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Morgan Dennis Jones</a:t>
            </a:r>
            <a:endParaRPr sz="1000"/>
          </a:p>
        </p:txBody>
      </p:sp>
      <p:pic>
        <p:nvPicPr>
          <p:cNvPr id="79" name="Google Shape;79;p14"/>
          <p:cNvPicPr preferRelativeResize="0"/>
          <p:nvPr/>
        </p:nvPicPr>
        <p:blipFill rotWithShape="1">
          <a:blip r:embed="rId5">
            <a:alphaModFix/>
          </a:blip>
          <a:srcRect l="2746" t="2486" r="7775" b="6421"/>
          <a:stretch/>
        </p:blipFill>
        <p:spPr>
          <a:xfrm>
            <a:off x="5651450" y="865325"/>
            <a:ext cx="2746250" cy="288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</Words>
  <Application>Microsoft Office PowerPoint</Application>
  <PresentationFormat>On-screen Show (16:9)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Courier New</vt:lpstr>
      <vt:lpstr>EB Garamond</vt:lpstr>
      <vt:lpstr>Amatic SC</vt:lpstr>
      <vt:lpstr>Simple Light</vt:lpstr>
      <vt:lpstr>Global Travel Explorer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Travel Explorer</dc:title>
  <cp:lastModifiedBy>Morgan Dennis Jones</cp:lastModifiedBy>
  <cp:revision>1</cp:revision>
  <dcterms:modified xsi:type="dcterms:W3CDTF">2023-04-30T22:41:29Z</dcterms:modified>
</cp:coreProperties>
</file>